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65" r:id="rId7"/>
    <p:sldId id="266" r:id="rId8"/>
    <p:sldId id="267" r:id="rId9"/>
    <p:sldId id="261" r:id="rId10"/>
    <p:sldId id="262" r:id="rId11"/>
    <p:sldId id="26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08/04/2020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2BB9A-F5AC-46D9-9049-BD254C0C1C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799"/>
            <a:ext cx="8825658" cy="3329581"/>
          </a:xfrm>
        </p:spPr>
        <p:txBody>
          <a:bodyPr/>
          <a:lstStyle/>
          <a:p>
            <a:r>
              <a:rPr lang="en-US" sz="3600" dirty="0"/>
              <a:t>Administrative Review Application for:</a:t>
            </a:r>
            <a:br>
              <a:rPr lang="en-US" sz="5400" dirty="0"/>
            </a:br>
            <a:r>
              <a:rPr lang="en-US" sz="5400" dirty="0"/>
              <a:t>Kurtz Detached Garage</a:t>
            </a:r>
            <a:endParaRPr lang="en-US" sz="6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1A7312-77BD-4182-81CF-34DC66ED54C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Board of adjustments presentation</a:t>
            </a:r>
          </a:p>
        </p:txBody>
      </p:sp>
    </p:spTree>
    <p:extLst>
      <p:ext uri="{BB962C8B-B14F-4D97-AF65-F5344CB8AC3E}">
        <p14:creationId xmlns:p14="http://schemas.microsoft.com/office/powerpoint/2010/main" val="2665904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24870-A89C-4BE9-BE68-17DE5372B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Vicinity Map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869" y="1152983"/>
            <a:ext cx="8465965" cy="5288038"/>
          </a:xfrm>
        </p:spPr>
      </p:pic>
    </p:spTree>
    <p:extLst>
      <p:ext uri="{BB962C8B-B14F-4D97-AF65-F5344CB8AC3E}">
        <p14:creationId xmlns:p14="http://schemas.microsoft.com/office/powerpoint/2010/main" val="526204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2F5FB-BCC3-492F-9925-8080C2A7D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33C22-CDD9-4194-A749-DB7F8FDEFD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458114"/>
            <a:ext cx="8946541" cy="4979756"/>
          </a:xfrm>
        </p:spPr>
        <p:txBody>
          <a:bodyPr>
            <a:normAutofit/>
          </a:bodyPr>
          <a:lstStyle/>
          <a:p>
            <a:r>
              <a:rPr lang="en-US" dirty="0"/>
              <a:t>The Administrative Review is required for a detached garage that is larger than the main structure.</a:t>
            </a:r>
          </a:p>
          <a:p>
            <a:r>
              <a:rPr lang="en-US" dirty="0"/>
              <a:t>Property Size = 653,400 S.F. (15 ac)</a:t>
            </a:r>
          </a:p>
          <a:p>
            <a:r>
              <a:rPr lang="en-US" dirty="0"/>
              <a:t>Zoning:</a:t>
            </a:r>
          </a:p>
          <a:p>
            <a:pPr lvl="1"/>
            <a:r>
              <a:rPr lang="en-US" dirty="0"/>
              <a:t>MDR 33%, LDS 65%, GR 2%</a:t>
            </a:r>
          </a:p>
          <a:p>
            <a:r>
              <a:rPr lang="en-US" dirty="0"/>
              <a:t>Proposed Development:</a:t>
            </a:r>
          </a:p>
          <a:p>
            <a:pPr lvl="1"/>
            <a:r>
              <a:rPr lang="en-US" dirty="0"/>
              <a:t>1,497 </a:t>
            </a:r>
            <a:r>
              <a:rPr lang="en-US" dirty="0" err="1"/>
              <a:t>s.f.</a:t>
            </a:r>
            <a:r>
              <a:rPr lang="en-US" dirty="0"/>
              <a:t> Residence</a:t>
            </a:r>
          </a:p>
          <a:p>
            <a:pPr lvl="1"/>
            <a:r>
              <a:rPr lang="en-US" dirty="0"/>
              <a:t>6,000 </a:t>
            </a:r>
            <a:r>
              <a:rPr lang="en-US" dirty="0" err="1"/>
              <a:t>s.f.</a:t>
            </a:r>
            <a:r>
              <a:rPr lang="en-US" dirty="0"/>
              <a:t> Detached Garage</a:t>
            </a:r>
          </a:p>
          <a:p>
            <a:pPr lvl="1"/>
            <a:r>
              <a:rPr lang="en-US" dirty="0"/>
              <a:t>A pad for a future residence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662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38910-D906-4256-883A-961C0F303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Improvements</a:t>
            </a:r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327911"/>
              </p:ext>
            </p:extLst>
          </p:nvPr>
        </p:nvGraphicFramePr>
        <p:xfrm>
          <a:off x="1738088" y="1152983"/>
          <a:ext cx="8493308" cy="5662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Acrobat Document" r:id="rId3" imgW="24688800" imgH="16459200" progId="Acrobat.Document.11">
                  <p:embed/>
                </p:oleObj>
              </mc:Choice>
              <mc:Fallback>
                <p:oleObj name="Acrobat Document" r:id="rId3" imgW="24688800" imgH="164592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38088" y="1152983"/>
                        <a:ext cx="8493308" cy="5662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3417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Detached Garage Elevations</a:t>
            </a:r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8260656"/>
              </p:ext>
            </p:extLst>
          </p:nvPr>
        </p:nvGraphicFramePr>
        <p:xfrm>
          <a:off x="1952368" y="1197101"/>
          <a:ext cx="8385431" cy="5425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Acrobat Document" r:id="rId3" imgW="11658600" imgH="7543800" progId="Acrobat.Document.11">
                  <p:embed/>
                </p:oleObj>
              </mc:Choice>
              <mc:Fallback>
                <p:oleObj name="Acrobat Document" r:id="rId3" imgW="11658600" imgH="75438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52368" y="1197101"/>
                        <a:ext cx="8385431" cy="542538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598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Detached Garage Elevations</a:t>
            </a: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6368772"/>
              </p:ext>
            </p:extLst>
          </p:nvPr>
        </p:nvGraphicFramePr>
        <p:xfrm>
          <a:off x="1745912" y="1249448"/>
          <a:ext cx="8304922" cy="53737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Acrobat Document" r:id="rId3" imgW="11658600" imgH="7543800" progId="Acrobat.Document.11">
                  <p:embed/>
                </p:oleObj>
              </mc:Choice>
              <mc:Fallback>
                <p:oleObj name="Acrobat Document" r:id="rId3" imgW="11658600" imgH="75438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45912" y="1249448"/>
                        <a:ext cx="8304922" cy="53737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4163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Detached Garage Elevations</a:t>
            </a: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8194331"/>
              </p:ext>
            </p:extLst>
          </p:nvPr>
        </p:nvGraphicFramePr>
        <p:xfrm>
          <a:off x="1857575" y="1334530"/>
          <a:ext cx="8193259" cy="5301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Acrobat Document" r:id="rId3" imgW="11658600" imgH="7543800" progId="Acrobat.Document.11">
                  <p:embed/>
                </p:oleObj>
              </mc:Choice>
              <mc:Fallback>
                <p:oleObj name="Acrobat Document" r:id="rId3" imgW="11658600" imgH="75438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57575" y="1334530"/>
                        <a:ext cx="8193259" cy="5301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25899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Detached Garage Elevations</a:t>
            </a:r>
          </a:p>
        </p:txBody>
      </p:sp>
      <p:graphicFrame>
        <p:nvGraphicFramePr>
          <p:cNvPr id="6" name="Content Placeholder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9031437"/>
              </p:ext>
            </p:extLst>
          </p:nvPr>
        </p:nvGraphicFramePr>
        <p:xfrm>
          <a:off x="1742303" y="1231117"/>
          <a:ext cx="8308531" cy="5375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Acrobat Document" r:id="rId3" imgW="11658600" imgH="7543800" progId="Acrobat.Document.11">
                  <p:embed/>
                </p:oleObj>
              </mc:Choice>
              <mc:Fallback>
                <p:oleObj name="Acrobat Document" r:id="rId3" imgW="11658600" imgH="75438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42303" y="1231117"/>
                        <a:ext cx="8308531" cy="53756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8784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38910-D906-4256-883A-961C0F303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Residence Elevations</a:t>
            </a:r>
          </a:p>
        </p:txBody>
      </p:sp>
      <p:graphicFrame>
        <p:nvGraphicFramePr>
          <p:cNvPr id="4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7167462"/>
              </p:ext>
            </p:extLst>
          </p:nvPr>
        </p:nvGraphicFramePr>
        <p:xfrm>
          <a:off x="1712183" y="1152983"/>
          <a:ext cx="8338651" cy="5558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Acrobat Document" r:id="rId3" imgW="24688800" imgH="16459200" progId="Acrobat.Document.11">
                  <p:embed/>
                </p:oleObj>
              </mc:Choice>
              <mc:Fallback>
                <p:oleObj name="Acrobat Document" r:id="rId3" imgW="24688800" imgH="164592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12183" y="1152983"/>
                        <a:ext cx="8338651" cy="55583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8704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38910-D906-4256-883A-961C0F303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Residence Elevations</a:t>
            </a:r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9110875"/>
              </p:ext>
            </p:extLst>
          </p:nvPr>
        </p:nvGraphicFramePr>
        <p:xfrm>
          <a:off x="2022474" y="1152983"/>
          <a:ext cx="8239125" cy="5492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Acrobat Document" r:id="rId3" imgW="24688800" imgH="16459200" progId="Acrobat.Document.11">
                  <p:embed/>
                </p:oleObj>
              </mc:Choice>
              <mc:Fallback>
                <p:oleObj name="Acrobat Document" r:id="rId3" imgW="24688800" imgH="16459200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22474" y="1152983"/>
                        <a:ext cx="8239125" cy="54920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99863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AFB7C-14C3-4E48-B07F-37D7FECC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Citizens Advisory Board Comments: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D2CA6-F970-48B6-954D-F7EBA4BFB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723561"/>
            <a:ext cx="8946541" cy="4195481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Does the project trigger a Major Grading Permit?</a:t>
            </a:r>
          </a:p>
          <a:p>
            <a:pPr lvl="1"/>
            <a:r>
              <a:rPr lang="en-US" sz="2600" dirty="0"/>
              <a:t>No, the proposed improvements will not reach even half of the required thresholds for either disturbed area &amp; earthwork volume.</a:t>
            </a:r>
          </a:p>
          <a:p>
            <a:r>
              <a:rPr lang="en-US" sz="2800" dirty="0"/>
              <a:t>Does the project impact or cross any other properties?</a:t>
            </a:r>
          </a:p>
          <a:p>
            <a:pPr lvl="1"/>
            <a:r>
              <a:rPr lang="en-US" sz="2600" dirty="0"/>
              <a:t>No, all access will be from Rhodes Road.</a:t>
            </a:r>
          </a:p>
          <a:p>
            <a:r>
              <a:rPr lang="en-US" sz="2800" dirty="0"/>
              <a:t>Is the project in line with the neighborhood?</a:t>
            </a:r>
          </a:p>
          <a:p>
            <a:pPr lvl="1"/>
            <a:r>
              <a:rPr lang="en-US" sz="2600" dirty="0"/>
              <a:t>Yes, there are multiple larger equestrian arenas in the immediate vicinity of the project.</a:t>
            </a:r>
          </a:p>
        </p:txBody>
      </p:sp>
    </p:spTree>
    <p:extLst>
      <p:ext uri="{BB962C8B-B14F-4D97-AF65-F5344CB8AC3E}">
        <p14:creationId xmlns:p14="http://schemas.microsoft.com/office/powerpoint/2010/main" val="3378344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24870-A89C-4BE9-BE68-17DE5372B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Surrounding Map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425" y="1152982"/>
            <a:ext cx="8818537" cy="5506619"/>
          </a:xfrm>
        </p:spPr>
      </p:pic>
    </p:spTree>
    <p:extLst>
      <p:ext uri="{BB962C8B-B14F-4D97-AF65-F5344CB8AC3E}">
        <p14:creationId xmlns:p14="http://schemas.microsoft.com/office/powerpoint/2010/main" val="3967540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AFB7C-14C3-4E48-B07F-37D7FECC0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D2CA6-F970-48B6-954D-F7EBA4BFB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We respectfully request the Board of Adjustments approve this application and are available for any questions you may have regarding the project.</a:t>
            </a:r>
          </a:p>
        </p:txBody>
      </p:sp>
    </p:spTree>
    <p:extLst>
      <p:ext uri="{BB962C8B-B14F-4D97-AF65-F5344CB8AC3E}">
        <p14:creationId xmlns:p14="http://schemas.microsoft.com/office/powerpoint/2010/main" val="37749025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550</TotalTime>
  <Words>205</Words>
  <Application>Microsoft Office PowerPoint</Application>
  <PresentationFormat>Widescreen</PresentationFormat>
  <Paragraphs>29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Wingdings 3</vt:lpstr>
      <vt:lpstr>Ion</vt:lpstr>
      <vt:lpstr>Acrobat Document</vt:lpstr>
      <vt:lpstr>Administrative Review Application for: Kurtz Detached Garage</vt:lpstr>
      <vt:lpstr>Vicinity Map</vt:lpstr>
      <vt:lpstr>Project Description</vt:lpstr>
      <vt:lpstr>Proposed Improvements</vt:lpstr>
      <vt:lpstr>Detached Garage Elevations</vt:lpstr>
      <vt:lpstr>Detached Garage Elevations</vt:lpstr>
      <vt:lpstr>Detached Garage Elevations</vt:lpstr>
      <vt:lpstr>Detached Garage Elevations</vt:lpstr>
      <vt:lpstr>Residence Elevations</vt:lpstr>
      <vt:lpstr>Residence Elevations</vt:lpstr>
      <vt:lpstr>Citizens Advisory Board Comments:</vt:lpstr>
      <vt:lpstr>Surrounding Map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St. Anthony’s Church Parking Lot Expansion</dc:title>
  <dc:creator>MVC</dc:creator>
  <cp:lastModifiedBy>Fagan, Donna</cp:lastModifiedBy>
  <cp:revision>24</cp:revision>
  <dcterms:created xsi:type="dcterms:W3CDTF">2018-02-15T22:43:54Z</dcterms:created>
  <dcterms:modified xsi:type="dcterms:W3CDTF">2020-08-04T23:59:44Z</dcterms:modified>
</cp:coreProperties>
</file>